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797675" cy="9926638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762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120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D7884-F1D5-433B-931C-229A61A66513}" type="datetimeFigureOut">
              <a:rPr lang="sv-SE" smtClean="0"/>
              <a:t>2013-09-01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B6C4-6868-4C06-BB2D-95A9D9ACA32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73763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D7884-F1D5-433B-931C-229A61A66513}" type="datetimeFigureOut">
              <a:rPr lang="sv-SE" smtClean="0"/>
              <a:t>2013-09-01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B6C4-6868-4C06-BB2D-95A9D9ACA32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93194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D7884-F1D5-433B-931C-229A61A66513}" type="datetimeFigureOut">
              <a:rPr lang="sv-SE" smtClean="0"/>
              <a:t>2013-09-01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B6C4-6868-4C06-BB2D-95A9D9ACA32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3483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D7884-F1D5-433B-931C-229A61A66513}" type="datetimeFigureOut">
              <a:rPr lang="sv-SE" smtClean="0"/>
              <a:t>2013-09-01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B6C4-6868-4C06-BB2D-95A9D9ACA32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08672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D7884-F1D5-433B-931C-229A61A66513}" type="datetimeFigureOut">
              <a:rPr lang="sv-SE" smtClean="0"/>
              <a:t>2013-09-01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B6C4-6868-4C06-BB2D-95A9D9ACA32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13049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D7884-F1D5-433B-931C-229A61A66513}" type="datetimeFigureOut">
              <a:rPr lang="sv-SE" smtClean="0"/>
              <a:t>2013-09-01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B6C4-6868-4C06-BB2D-95A9D9ACA32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64028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D7884-F1D5-433B-931C-229A61A66513}" type="datetimeFigureOut">
              <a:rPr lang="sv-SE" smtClean="0"/>
              <a:t>2013-09-01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B6C4-6868-4C06-BB2D-95A9D9ACA32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97866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D7884-F1D5-433B-931C-229A61A66513}" type="datetimeFigureOut">
              <a:rPr lang="sv-SE" smtClean="0"/>
              <a:t>2013-09-01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B6C4-6868-4C06-BB2D-95A9D9ACA32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73047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D7884-F1D5-433B-931C-229A61A66513}" type="datetimeFigureOut">
              <a:rPr lang="sv-SE" smtClean="0"/>
              <a:t>2013-09-01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B6C4-6868-4C06-BB2D-95A9D9ACA32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09345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D7884-F1D5-433B-931C-229A61A66513}" type="datetimeFigureOut">
              <a:rPr lang="sv-SE" smtClean="0"/>
              <a:t>2013-09-01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B6C4-6868-4C06-BB2D-95A9D9ACA32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5572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D7884-F1D5-433B-931C-229A61A66513}" type="datetimeFigureOut">
              <a:rPr lang="sv-SE" smtClean="0"/>
              <a:t>2013-09-01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B6C4-6868-4C06-BB2D-95A9D9ACA32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68471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D7884-F1D5-433B-931C-229A61A66513}" type="datetimeFigureOut">
              <a:rPr lang="sv-SE" smtClean="0"/>
              <a:t>2013-09-01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4B6C4-6868-4C06-BB2D-95A9D9ACA32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87178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11" y="542345"/>
            <a:ext cx="916523" cy="16210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9994" y="2660639"/>
            <a:ext cx="916523" cy="16210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9995" y="535009"/>
            <a:ext cx="916523" cy="16210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7184" y="541974"/>
            <a:ext cx="916523" cy="16210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9994" y="4786268"/>
            <a:ext cx="916523" cy="162106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4138" y="541971"/>
            <a:ext cx="916523" cy="162106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279" y="535010"/>
            <a:ext cx="916523" cy="162106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051" y="535008"/>
            <a:ext cx="916523" cy="162106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420" y="541971"/>
            <a:ext cx="916523" cy="162106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277" y="4786269"/>
            <a:ext cx="916523" cy="162106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420" y="2665260"/>
            <a:ext cx="916523" cy="162106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278" y="2660640"/>
            <a:ext cx="916523" cy="162106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420" y="4788546"/>
            <a:ext cx="916523" cy="162106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4137" y="2568155"/>
            <a:ext cx="916523" cy="162106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4136" y="4786269"/>
            <a:ext cx="916523" cy="1621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3774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Leif</dc:creator>
  <cp:lastModifiedBy>Leif</cp:lastModifiedBy>
  <cp:revision>4</cp:revision>
  <cp:lastPrinted>2013-09-01T14:17:33Z</cp:lastPrinted>
  <dcterms:created xsi:type="dcterms:W3CDTF">2013-09-01T13:53:46Z</dcterms:created>
  <dcterms:modified xsi:type="dcterms:W3CDTF">2013-09-01T15:17:53Z</dcterms:modified>
</cp:coreProperties>
</file>