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>
        <p:scale>
          <a:sx n="93" d="100"/>
          <a:sy n="93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29507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021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8501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12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192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325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724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3493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417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531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02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D303F-7F38-4B26-A234-F4FD31372C13}" type="datetimeFigureOut">
              <a:rPr lang="sv-SE" smtClean="0"/>
              <a:t>2013-09-05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71D0E-851E-48C2-836B-668A1B9997B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18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6718" y="1403743"/>
            <a:ext cx="2837065" cy="156966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 Step 1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</a:t>
            </a:r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12:34:13.033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##### Settings #####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Use SSL:                False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SSLAuthenticateClients: False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SSLCertStore:           MY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SSLCertStorePassword:   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SSLCertSubject:         </a:t>
            </a:r>
          </a:p>
          <a:p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v-SE" sz="800" b="1" dirty="0">
                <a:latin typeface="Arial" panose="020B0604020202020204" pitchFamily="34" charset="0"/>
                <a:cs typeface="Arial" panose="020B0604020202020204" pitchFamily="34" charset="0"/>
              </a:rPr>
              <a:t>##### ConnectionRequest #####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From:   81.233.68.143   -3027</a:t>
            </a:r>
          </a:p>
          <a:p>
            <a:r>
              <a:rPr lang="sv-SE" sz="800" dirty="0">
                <a:latin typeface="Arial" panose="020B0604020202020204" pitchFamily="34" charset="0"/>
                <a:cs typeface="Arial" panose="020B0604020202020204" pitchFamily="34" charset="0"/>
              </a:rPr>
              <a:t>Accept: True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6718" y="3298791"/>
            <a:ext cx="3567109" cy="35394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 Step 2</a:t>
            </a:r>
          </a:p>
          <a:p>
            <a:pPr algn="ctr"/>
            <a:r>
              <a:rPr lang="sv-S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WebSocketOpenRequest #####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12:34:13.033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RequestURI:                /app?hemligt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HostHeader:                easylook01.easysoft.se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OriginHeader:              null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SubProtocols:              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Extensions:                x-webkit-deflate-frame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RequestHeaders:            Upgrade: websocket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Connection: Upgrade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Host: easylook01.easysoft.se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Origin: null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Pragma: no-cache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Cache-Control: no-cache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Sec-WebSocket-Key: 103491H31omVdqyzoBi2ZQ==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Sec-WebSocket-Version: 13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Sec-WebSocket-Extensions: x-webkit-deflate-frame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User-Agent: Mozilla/5.0 (Windows NT 6.1; WOW64) AppleWebKit/537.36 (KHTML, like Gecko) Chrome/29.0.1547.66 Safari/537.36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Cookie: __utmz=144952096.1374831923.1.1.utmccn=(direct)|utmcsr=(direct)|utmcmd=(none); __utma=144952096.1215265120.1374831923.1378276363.1378276846.10</a:t>
            </a:r>
          </a:p>
          <a:p>
            <a:endParaRPr lang="sv-S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StatusCode:                101</a:t>
            </a:r>
          </a:p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ResponseHeaders: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4429" y="1588408"/>
            <a:ext cx="201246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Error #####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15:04:12.720</a:t>
            </a:r>
          </a:p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ErrorCode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:   4003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Description: Invalid handshake packet.</a:t>
            </a: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##### Disconnected #####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15:04:12.720</a:t>
            </a:r>
          </a:p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StatusCode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:  1001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Description: Going Away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717" y="7261188"/>
            <a:ext cx="2837065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 Step 3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Connected #####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12:34:13.033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---  Connected with 81.233.68.143 on port 62509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---&gt; Connected to Echo Server!</a:t>
            </a:r>
            <a:endParaRPr lang="sv-S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717" y="8392041"/>
            <a:ext cx="1724318" cy="58477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v-S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 Step 4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ReadyToSend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#####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12:34:13.033</a:t>
            </a:r>
          </a:p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ConnId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: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1365" y="9399783"/>
            <a:ext cx="2012462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Data sent from App</a:t>
            </a:r>
          </a:p>
          <a:p>
            <a:pPr algn="ctr"/>
            <a:r>
              <a:rPr lang="fi-FI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DataIn #####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16:25:12.954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&lt;--- [1] [True] aaa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---&gt; aaa</a:t>
            </a: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717" y="10567863"/>
            <a:ext cx="1724318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disconnect from App</a:t>
            </a:r>
          </a:p>
          <a:p>
            <a:pPr algn="ctr"/>
            <a:r>
              <a:rPr lang="fi-FI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Disconnected #####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16:26:35.829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StatusCode:  1000</a:t>
            </a:r>
          </a:p>
          <a:p>
            <a:r>
              <a:rPr lang="fi-FI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Description: Normal Closure</a:t>
            </a:r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4429" y="10567863"/>
            <a:ext cx="2012462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App browser closed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2013-09-05 16:30:01.236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##### Disconnected #####</a:t>
            </a: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StatusCode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:  1001</a:t>
            </a: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Description: Going Away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5249" y="495371"/>
            <a:ext cx="2472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Connection over port 80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0313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239</Words>
  <Application>Microsoft Office PowerPoint</Application>
  <PresentationFormat>Widescreen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Leif</cp:lastModifiedBy>
  <cp:revision>7</cp:revision>
  <cp:lastPrinted>2013-09-05T14:40:18Z</cp:lastPrinted>
  <dcterms:created xsi:type="dcterms:W3CDTF">2013-09-05T14:04:20Z</dcterms:created>
  <dcterms:modified xsi:type="dcterms:W3CDTF">2013-09-05T14:48:38Z</dcterms:modified>
</cp:coreProperties>
</file>